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2" r:id="rId1"/>
  </p:sldMasterIdLst>
  <p:notesMasterIdLst>
    <p:notesMasterId r:id="rId68"/>
  </p:notesMasterIdLst>
  <p:sldIdLst>
    <p:sldId id="324" r:id="rId2"/>
    <p:sldId id="256" r:id="rId3"/>
    <p:sldId id="350" r:id="rId4"/>
    <p:sldId id="259" r:id="rId5"/>
    <p:sldId id="291" r:id="rId6"/>
    <p:sldId id="260" r:id="rId7"/>
    <p:sldId id="292" r:id="rId8"/>
    <p:sldId id="261" r:id="rId9"/>
    <p:sldId id="293" r:id="rId10"/>
    <p:sldId id="262" r:id="rId11"/>
    <p:sldId id="294" r:id="rId12"/>
    <p:sldId id="263" r:id="rId13"/>
    <p:sldId id="295" r:id="rId14"/>
    <p:sldId id="264" r:id="rId15"/>
    <p:sldId id="297" r:id="rId16"/>
    <p:sldId id="351" r:id="rId17"/>
    <p:sldId id="352" r:id="rId18"/>
    <p:sldId id="266" r:id="rId19"/>
    <p:sldId id="298" r:id="rId20"/>
    <p:sldId id="267" r:id="rId21"/>
    <p:sldId id="299" r:id="rId22"/>
    <p:sldId id="268" r:id="rId23"/>
    <p:sldId id="300" r:id="rId24"/>
    <p:sldId id="269" r:id="rId25"/>
    <p:sldId id="301" r:id="rId26"/>
    <p:sldId id="270" r:id="rId27"/>
    <p:sldId id="302" r:id="rId28"/>
    <p:sldId id="271" r:id="rId29"/>
    <p:sldId id="303" r:id="rId30"/>
    <p:sldId id="272" r:id="rId31"/>
    <p:sldId id="304" r:id="rId32"/>
    <p:sldId id="273" r:id="rId33"/>
    <p:sldId id="305" r:id="rId34"/>
    <p:sldId id="353" r:id="rId35"/>
    <p:sldId id="306" r:id="rId36"/>
    <p:sldId id="275" r:id="rId37"/>
    <p:sldId id="307" r:id="rId38"/>
    <p:sldId id="276" r:id="rId39"/>
    <p:sldId id="308" r:id="rId40"/>
    <p:sldId id="277" r:id="rId41"/>
    <p:sldId id="309" r:id="rId42"/>
    <p:sldId id="278" r:id="rId43"/>
    <p:sldId id="310" r:id="rId44"/>
    <p:sldId id="279" r:id="rId45"/>
    <p:sldId id="311" r:id="rId46"/>
    <p:sldId id="280" r:id="rId47"/>
    <p:sldId id="312" r:id="rId48"/>
    <p:sldId id="281" r:id="rId49"/>
    <p:sldId id="313" r:id="rId50"/>
    <p:sldId id="282" r:id="rId51"/>
    <p:sldId id="314" r:id="rId52"/>
    <p:sldId id="283" r:id="rId53"/>
    <p:sldId id="315" r:id="rId54"/>
    <p:sldId id="316" r:id="rId55"/>
    <p:sldId id="285" r:id="rId56"/>
    <p:sldId id="284" r:id="rId57"/>
    <p:sldId id="317" r:id="rId58"/>
    <p:sldId id="286" r:id="rId59"/>
    <p:sldId id="318" r:id="rId60"/>
    <p:sldId id="287" r:id="rId61"/>
    <p:sldId id="319" r:id="rId62"/>
    <p:sldId id="288" r:id="rId63"/>
    <p:sldId id="320" r:id="rId64"/>
    <p:sldId id="325" r:id="rId65"/>
    <p:sldId id="290" r:id="rId66"/>
    <p:sldId id="321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9933"/>
        </a:solidFill>
        <a:latin typeface="Times New Roman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66"/>
    <a:srgbClr val="0BB7DF"/>
    <a:srgbClr val="8EFB21"/>
    <a:srgbClr val="FF33CC"/>
    <a:srgbClr val="FFFF00"/>
    <a:srgbClr val="FFFF11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98" autoAdjust="0"/>
    <p:restoredTop sz="86353" autoAdjust="0"/>
  </p:normalViewPr>
  <p:slideViewPr>
    <p:cSldViewPr>
      <p:cViewPr>
        <p:scale>
          <a:sx n="78" d="100"/>
          <a:sy n="78" d="100"/>
        </p:scale>
        <p:origin x="-1592" y="-1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0"/>
    </p:cViewPr>
  </p:sorterViewPr>
  <p:notesViewPr>
    <p:cSldViewPr>
      <p:cViewPr varScale="1">
        <p:scale>
          <a:sx n="66" d="100"/>
          <a:sy n="66" d="100"/>
        </p:scale>
        <p:origin x="-298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esProps" Target="presProps.xml"/><Relationship Id="rId71" Type="http://schemas.openxmlformats.org/officeDocument/2006/relationships/viewProps" Target="viewProps.xml"/><Relationship Id="rId72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4E25D9B-50EE-490C-BCEC-37E682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6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398C9F1-223A-4333-A2FE-7562F3685978}" type="slidenum">
              <a:rPr lang="en-US" sz="1200" b="0" smtClean="0">
                <a:solidFill>
                  <a:schemeClr val="tx1"/>
                </a:solidFill>
              </a:rPr>
              <a:pPr/>
              <a:t>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EA78589-4D1B-4CE5-942C-C4A8E44FEB9B}" type="slidenum">
              <a:rPr lang="en-US" sz="1200" b="0" smtClean="0">
                <a:solidFill>
                  <a:schemeClr val="tx1"/>
                </a:solidFill>
              </a:rPr>
              <a:pPr/>
              <a:t>10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F8E536-B94E-4209-BBC3-7D4AA0551C57}" type="slidenum">
              <a:rPr lang="en-US" sz="1200" b="0" smtClean="0">
                <a:solidFill>
                  <a:schemeClr val="tx1"/>
                </a:solidFill>
              </a:rPr>
              <a:pPr/>
              <a:t>11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4F63E7-A976-4C20-B63F-5A85914356B2}" type="slidenum">
              <a:rPr lang="en-US" sz="1200" b="0" smtClean="0">
                <a:solidFill>
                  <a:schemeClr val="tx1"/>
                </a:solidFill>
              </a:rPr>
              <a:pPr/>
              <a:t>12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C588B2-3854-40FB-A2B2-EA3236ECE2C7}" type="slidenum">
              <a:rPr lang="en-US" sz="1200" b="0" smtClean="0">
                <a:solidFill>
                  <a:schemeClr val="tx1"/>
                </a:solidFill>
              </a:rPr>
              <a:pPr/>
              <a:t>13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4F99063-2562-4C9E-B327-BF109BEF901B}" type="slidenum">
              <a:rPr lang="en-US" sz="1200" b="0" smtClean="0">
                <a:solidFill>
                  <a:schemeClr val="tx1"/>
                </a:solidFill>
              </a:rPr>
              <a:pPr/>
              <a:t>16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B57FAF5-35B9-46F3-BF3D-437A176453A5}" type="slidenum">
              <a:rPr lang="en-US" sz="1200" b="0" smtClean="0">
                <a:solidFill>
                  <a:schemeClr val="tx1"/>
                </a:solidFill>
              </a:rPr>
              <a:pPr/>
              <a:t>17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99495A-92F9-4812-9FE5-2F574B31C856}" type="slidenum">
              <a:rPr lang="en-US" sz="1200" b="0" smtClean="0">
                <a:solidFill>
                  <a:schemeClr val="tx1"/>
                </a:solidFill>
              </a:rPr>
              <a:pPr/>
              <a:t>18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0294ED-6B0C-4D7C-92F3-925D121EB61A}" type="slidenum">
              <a:rPr lang="en-US" sz="1200" b="0" smtClean="0">
                <a:solidFill>
                  <a:schemeClr val="tx1"/>
                </a:solidFill>
              </a:rPr>
              <a:pPr/>
              <a:t>19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FD6673-AB6C-43C4-87FD-1C813D00BE11}" type="slidenum">
              <a:rPr lang="en-US" sz="1200" b="0" smtClean="0">
                <a:solidFill>
                  <a:schemeClr val="tx1"/>
                </a:solidFill>
              </a:rPr>
              <a:pPr/>
              <a:t>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5118072-A981-4EB9-A2A9-692DCAA35DD2}" type="slidenum">
              <a:rPr lang="en-US" sz="1200" b="0" smtClean="0">
                <a:solidFill>
                  <a:schemeClr val="tx1"/>
                </a:solidFill>
              </a:rPr>
              <a:pPr/>
              <a:t>20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3C02C3-3142-42E6-9780-8E5CA44101EB}" type="slidenum">
              <a:rPr lang="en-US" sz="1200" b="0" smtClean="0">
                <a:solidFill>
                  <a:schemeClr val="tx1"/>
                </a:solidFill>
              </a:rPr>
              <a:pPr/>
              <a:t>21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0E68A5D-DE81-4801-826A-2698C5D6A030}" type="slidenum">
              <a:rPr lang="en-US" sz="1200" b="0" smtClean="0">
                <a:solidFill>
                  <a:schemeClr val="tx1"/>
                </a:solidFill>
              </a:rPr>
              <a:pPr/>
              <a:t>22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79AB606-A88A-4067-9F47-00A7A15013A9}" type="slidenum">
              <a:rPr lang="en-US" sz="1200" b="0" smtClean="0">
                <a:solidFill>
                  <a:schemeClr val="tx1"/>
                </a:solidFill>
              </a:rPr>
              <a:pPr/>
              <a:t>23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C11984B-B9D4-4F7B-997B-E4E83606D049}" type="slidenum">
              <a:rPr lang="en-US" sz="1200" b="0" smtClean="0">
                <a:solidFill>
                  <a:schemeClr val="tx1"/>
                </a:solidFill>
              </a:rPr>
              <a:pPr/>
              <a:t>24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C9726D-7388-45FF-8A67-6B5EE0681955}" type="slidenum">
              <a:rPr lang="en-US" sz="1200" b="0" smtClean="0">
                <a:solidFill>
                  <a:schemeClr val="tx1"/>
                </a:solidFill>
              </a:rPr>
              <a:pPr/>
              <a:t>25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638C9-C764-4795-8958-2CED05B39FE8}" type="slidenum">
              <a:rPr lang="en-US" sz="1200" b="0" smtClean="0">
                <a:solidFill>
                  <a:schemeClr val="tx1"/>
                </a:solidFill>
              </a:rPr>
              <a:pPr/>
              <a:t>26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E7809A3-C22A-44D3-83C1-F4DF4883D226}" type="slidenum">
              <a:rPr lang="en-US" sz="1200" b="0" smtClean="0">
                <a:solidFill>
                  <a:schemeClr val="tx1"/>
                </a:solidFill>
              </a:rPr>
              <a:pPr/>
              <a:t>27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FA9761-5AC7-4FDB-ACA5-52A3260D46DE}" type="slidenum">
              <a:rPr lang="en-US" sz="1200" b="0" smtClean="0">
                <a:solidFill>
                  <a:schemeClr val="tx1"/>
                </a:solidFill>
              </a:rPr>
              <a:pPr/>
              <a:t>28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8F61B61-74D3-4DD7-8962-6E7DCBCD4479}" type="slidenum">
              <a:rPr lang="en-US" sz="1200" b="0" smtClean="0">
                <a:solidFill>
                  <a:schemeClr val="tx1"/>
                </a:solidFill>
              </a:rPr>
              <a:pPr/>
              <a:t>29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249D060-E281-4631-A82F-6EB961D0FE24}" type="slidenum">
              <a:rPr lang="en-GB" sz="1200" b="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b="0" smtClean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94D695-AA4F-4103-92E0-F72EB96F666A}" type="slidenum">
              <a:rPr lang="en-US" sz="1200" b="0" smtClean="0">
                <a:solidFill>
                  <a:schemeClr val="tx1"/>
                </a:solidFill>
              </a:rPr>
              <a:pPr/>
              <a:t>30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82BDAE-7AAD-4A41-809D-BC250B95FFCB}" type="slidenum">
              <a:rPr lang="en-US" sz="1200" b="0" smtClean="0">
                <a:solidFill>
                  <a:schemeClr val="tx1"/>
                </a:solidFill>
              </a:rPr>
              <a:pPr/>
              <a:t>31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B6AB4A-82DE-4556-BB4A-871FCD09EF17}" type="slidenum">
              <a:rPr lang="en-US" sz="1200" b="0" smtClean="0">
                <a:solidFill>
                  <a:schemeClr val="tx1"/>
                </a:solidFill>
              </a:rPr>
              <a:pPr/>
              <a:t>32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F962D7-3228-481A-8C9C-BA298EB57461}" type="slidenum">
              <a:rPr lang="en-US" sz="1200" b="0" smtClean="0">
                <a:solidFill>
                  <a:schemeClr val="tx1"/>
                </a:solidFill>
              </a:rPr>
              <a:pPr/>
              <a:t>33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34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044D4BF-07C2-45A3-865C-B98A6BC5DBE7}" type="slidenum">
              <a:rPr lang="en-US" sz="1200" b="0" smtClean="0">
                <a:solidFill>
                  <a:schemeClr val="tx1"/>
                </a:solidFill>
              </a:rPr>
              <a:pPr/>
              <a:t>35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896109-3BCF-4FAA-86A7-602A7FD608E6}" type="slidenum">
              <a:rPr lang="en-US" sz="1200" b="0" smtClean="0">
                <a:solidFill>
                  <a:schemeClr val="tx1"/>
                </a:solidFill>
              </a:rPr>
              <a:pPr/>
              <a:t>36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301D808-CE96-49CD-9B34-9CA60BA1B66C}" type="slidenum">
              <a:rPr lang="en-US" sz="1200" b="0" smtClean="0">
                <a:solidFill>
                  <a:schemeClr val="tx1"/>
                </a:solidFill>
              </a:rPr>
              <a:pPr/>
              <a:t>37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000B13-6910-41F3-9A1B-5B91BF5B9375}" type="slidenum">
              <a:rPr lang="en-US" sz="1200" b="0" smtClean="0">
                <a:solidFill>
                  <a:schemeClr val="tx1"/>
                </a:solidFill>
              </a:rPr>
              <a:pPr/>
              <a:t>38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164BDE6-6CB2-4FAD-879E-70977D797AD4}" type="slidenum">
              <a:rPr lang="en-US" sz="1200" b="0" smtClean="0">
                <a:solidFill>
                  <a:schemeClr val="tx1"/>
                </a:solidFill>
              </a:rPr>
              <a:pPr/>
              <a:t>39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915483D-E68D-4414-B30D-1E15E8F3BB16}" type="slidenum">
              <a:rPr lang="en-US" sz="1200" b="0" smtClean="0">
                <a:solidFill>
                  <a:schemeClr val="tx1"/>
                </a:solidFill>
              </a:rPr>
              <a:pPr/>
              <a:t>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C51A13-1C3C-4D46-817E-186035320028}" type="slidenum">
              <a:rPr lang="en-US" sz="1200" b="0" smtClean="0">
                <a:solidFill>
                  <a:schemeClr val="tx1"/>
                </a:solidFill>
              </a:rPr>
              <a:pPr/>
              <a:t>40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570AE2-1F08-46BA-A71D-4834F27620C1}" type="slidenum">
              <a:rPr lang="en-US" sz="1200" b="0" smtClean="0">
                <a:solidFill>
                  <a:schemeClr val="tx1"/>
                </a:solidFill>
              </a:rPr>
              <a:pPr/>
              <a:t>41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3C7A509-55FC-46C7-A748-9B18EB4B2FD9}" type="slidenum">
              <a:rPr lang="en-US" sz="1200" b="0" smtClean="0">
                <a:solidFill>
                  <a:schemeClr val="tx1"/>
                </a:solidFill>
              </a:rPr>
              <a:pPr/>
              <a:t>42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4C27C60-B86F-4A11-B891-AB047B9F0342}" type="slidenum">
              <a:rPr lang="en-US" sz="1200" b="0" smtClean="0">
                <a:solidFill>
                  <a:schemeClr val="tx1"/>
                </a:solidFill>
              </a:rPr>
              <a:pPr/>
              <a:t>43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1FA08FD-2DEE-4A98-90A4-98B24B631D84}" type="slidenum">
              <a:rPr lang="en-US" sz="1200" b="0" smtClean="0">
                <a:solidFill>
                  <a:schemeClr val="tx1"/>
                </a:solidFill>
              </a:rPr>
              <a:pPr/>
              <a:t>44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5A373E4-4068-4092-B420-5098F1EB1416}" type="slidenum">
              <a:rPr lang="en-US" sz="1200" b="0" smtClean="0">
                <a:solidFill>
                  <a:schemeClr val="tx1"/>
                </a:solidFill>
              </a:rPr>
              <a:pPr/>
              <a:t>45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D63443-B6A3-4FD0-9BDB-F1E4296A540D}" type="slidenum">
              <a:rPr lang="en-US" sz="1200" b="0" smtClean="0">
                <a:solidFill>
                  <a:schemeClr val="tx1"/>
                </a:solidFill>
              </a:rPr>
              <a:pPr/>
              <a:t>46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C56F4E3-5E8B-433F-839B-5B16C22F1CD6}" type="slidenum">
              <a:rPr lang="en-US" sz="1200" b="0" smtClean="0">
                <a:solidFill>
                  <a:schemeClr val="tx1"/>
                </a:solidFill>
              </a:rPr>
              <a:pPr/>
              <a:t>47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73664D-B1D3-4E2C-9347-B723265997F6}" type="slidenum">
              <a:rPr lang="en-US" sz="1200" b="0" smtClean="0">
                <a:solidFill>
                  <a:schemeClr val="tx1"/>
                </a:solidFill>
              </a:rPr>
              <a:pPr/>
              <a:t>48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A9F4E9C-584A-4730-BBAA-A3AA960861DC}" type="slidenum">
              <a:rPr lang="en-US" sz="1200" b="0" smtClean="0">
                <a:solidFill>
                  <a:schemeClr val="tx1"/>
                </a:solidFill>
              </a:rPr>
              <a:pPr/>
              <a:t>49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FB7EE94-6691-46C6-B51E-F14B3BEA539D}" type="slidenum">
              <a:rPr lang="en-US" sz="1200" b="0" smtClean="0">
                <a:solidFill>
                  <a:schemeClr val="tx1"/>
                </a:solidFill>
              </a:rPr>
              <a:pPr/>
              <a:t>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56F2B9C-B6A5-41E2-8F6B-E866049C68E9}" type="slidenum">
              <a:rPr lang="en-US" sz="1200" b="0" smtClean="0">
                <a:solidFill>
                  <a:schemeClr val="tx1"/>
                </a:solidFill>
              </a:rPr>
              <a:pPr/>
              <a:t>50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15A1DAD-B4CC-4DEA-B949-7EBF234CFBDB}" type="slidenum">
              <a:rPr lang="en-US" sz="1200" b="0" smtClean="0">
                <a:solidFill>
                  <a:schemeClr val="tx1"/>
                </a:solidFill>
              </a:rPr>
              <a:pPr/>
              <a:t>51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5F0CC1-5D4F-4A58-9F85-A383FD90D2F0}" type="slidenum">
              <a:rPr lang="en-US" sz="1200" b="0" smtClean="0">
                <a:solidFill>
                  <a:schemeClr val="tx1"/>
                </a:solidFill>
              </a:rPr>
              <a:pPr/>
              <a:t>52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F9CE3E7-8637-4443-A23D-C93A384EF1E1}" type="slidenum">
              <a:rPr lang="en-US" sz="1200" b="0" smtClean="0">
                <a:solidFill>
                  <a:schemeClr val="tx1"/>
                </a:solidFill>
              </a:rPr>
              <a:pPr/>
              <a:t>53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4C4A19B-C8E7-42C6-9271-18E4FC6137F5}" type="slidenum">
              <a:rPr lang="en-US" sz="1200" b="0" smtClean="0">
                <a:solidFill>
                  <a:schemeClr val="tx1"/>
                </a:solidFill>
              </a:rPr>
              <a:pPr/>
              <a:t>54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FD77C92-FA71-443A-AD3D-82A08B822526}" type="slidenum">
              <a:rPr lang="en-US" sz="1200" b="0" smtClean="0">
                <a:solidFill>
                  <a:schemeClr val="tx1"/>
                </a:solidFill>
              </a:rPr>
              <a:pPr/>
              <a:t>55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91904A0-A120-421A-8D10-1156399630D8}" type="slidenum">
              <a:rPr lang="en-US" sz="1200" b="0" smtClean="0">
                <a:solidFill>
                  <a:schemeClr val="tx1"/>
                </a:solidFill>
              </a:rPr>
              <a:pPr/>
              <a:t>56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8E30B29-1844-4861-9DE3-93A45C1F2AC9}" type="slidenum">
              <a:rPr lang="en-US" sz="1200" b="0" smtClean="0">
                <a:solidFill>
                  <a:schemeClr val="tx1"/>
                </a:solidFill>
              </a:rPr>
              <a:pPr/>
              <a:t>57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B560278-44F3-4436-AAB3-F8E8C64DF9B5}" type="slidenum">
              <a:rPr lang="en-US" sz="1200" b="0" smtClean="0">
                <a:solidFill>
                  <a:schemeClr val="tx1"/>
                </a:solidFill>
              </a:rPr>
              <a:pPr/>
              <a:t>58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88F7B8A-4B2D-43B6-B51F-5773FB7F7D5F}" type="slidenum">
              <a:rPr lang="en-US" sz="1200" b="0" smtClean="0">
                <a:solidFill>
                  <a:schemeClr val="tx1"/>
                </a:solidFill>
              </a:rPr>
              <a:pPr/>
              <a:t>59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3FB677A-6ECF-42DF-9605-E4A60A57A591}" type="slidenum">
              <a:rPr lang="en-US" sz="1200" b="0" smtClean="0">
                <a:solidFill>
                  <a:schemeClr val="tx1"/>
                </a:solidFill>
              </a:rPr>
              <a:pPr/>
              <a:t>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1FAE506-0180-4B0A-9B1D-DDDCFD112083}" type="slidenum">
              <a:rPr lang="en-US" sz="1200" b="0" smtClean="0">
                <a:solidFill>
                  <a:schemeClr val="tx1"/>
                </a:solidFill>
              </a:rPr>
              <a:pPr/>
              <a:t>60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61A5C3E-E60D-4604-9021-0C78A9055942}" type="slidenum">
              <a:rPr lang="en-US" sz="1200" b="0" smtClean="0">
                <a:solidFill>
                  <a:schemeClr val="tx1"/>
                </a:solidFill>
              </a:rPr>
              <a:pPr/>
              <a:t>61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1E25A03-6CA1-4622-B080-B594C1672E75}" type="slidenum">
              <a:rPr lang="en-US" sz="1200" b="0" smtClean="0">
                <a:solidFill>
                  <a:schemeClr val="tx1"/>
                </a:solidFill>
              </a:rPr>
              <a:pPr/>
              <a:t>62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C0181AC-FE38-4E0F-96FD-247E158536AF}" type="slidenum">
              <a:rPr lang="en-US" sz="1200" b="0" smtClean="0">
                <a:solidFill>
                  <a:schemeClr val="tx1"/>
                </a:solidFill>
              </a:rPr>
              <a:pPr/>
              <a:t>63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2CD4C5-F52D-49ED-B207-DF2EFEF276DA}" type="slidenum">
              <a:rPr lang="en-US" sz="1200" b="0" smtClean="0">
                <a:solidFill>
                  <a:schemeClr val="tx1"/>
                </a:solidFill>
              </a:rPr>
              <a:pPr/>
              <a:t>64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5FBDE14-88A1-4ACC-B8FE-9FEF0D2EAB4E}" type="slidenum">
              <a:rPr lang="en-US" sz="1200" b="0" smtClean="0">
                <a:solidFill>
                  <a:schemeClr val="tx1"/>
                </a:solidFill>
              </a:rPr>
              <a:pPr/>
              <a:t>65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A8D97DB-FF01-4B6F-AB04-4F456A13CA52}" type="slidenum">
              <a:rPr lang="en-US" sz="1200" b="0" smtClean="0">
                <a:solidFill>
                  <a:schemeClr val="tx1"/>
                </a:solidFill>
              </a:rPr>
              <a:pPr/>
              <a:t>66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88BE83C-810F-472F-AD39-E535F2E5BC2C}" type="slidenum">
              <a:rPr lang="en-US" sz="1200" b="0" smtClean="0">
                <a:solidFill>
                  <a:schemeClr val="tx1"/>
                </a:solidFill>
              </a:rPr>
              <a:pPr/>
              <a:t>7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D09F25F-FAF6-4787-8B93-A30F3D687B1E}" type="slidenum">
              <a:rPr lang="en-US" sz="1200" b="0" smtClean="0">
                <a:solidFill>
                  <a:schemeClr val="tx1"/>
                </a:solidFill>
              </a:rPr>
              <a:pPr/>
              <a:t>8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9B01DE7-7CA5-4088-B575-C5741E8C2C39}" type="slidenum">
              <a:rPr lang="en-US" sz="1200" b="0" smtClean="0">
                <a:solidFill>
                  <a:schemeClr val="tx1"/>
                </a:solidFill>
              </a:rPr>
              <a:pPr/>
              <a:t>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7011-1D87-48DB-952D-312CD765D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2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AC07-0AB5-4FD6-8129-A962F84D8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3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B7AD-8607-4B52-B915-BC7C10A9F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0BCD9-BF4A-4C79-9559-53590F9BB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7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51683-C088-4E13-B94A-7F6BE5ED0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72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1D007-DF4D-4F6F-B821-4169D3FA9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AF9F-19E7-410E-B589-A9A607308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9B5A-034E-49C2-93DE-4D33767A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9553-3466-42A7-9AEE-754994C83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6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2D3B-65BC-4B6E-8B9D-332279010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64BB-BCEA-4F3A-B54F-635ACDC6E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algn="ct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pPr>
              <a:defRPr/>
            </a:pPr>
            <a:fld id="{3230D832-0BBC-45D3-A2F2-D8CCCB3FE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19" r:id="rId7"/>
    <p:sldLayoutId id="2147483824" r:id="rId8"/>
    <p:sldLayoutId id="2147483825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itchFamily="66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slide" Target="slide20.xml"/><Relationship Id="rId21" Type="http://schemas.openxmlformats.org/officeDocument/2006/relationships/slide" Target="slide22.xml"/><Relationship Id="rId22" Type="http://schemas.openxmlformats.org/officeDocument/2006/relationships/slide" Target="slide28.xml"/><Relationship Id="rId23" Type="http://schemas.openxmlformats.org/officeDocument/2006/relationships/slide" Target="slide38.xml"/><Relationship Id="rId24" Type="http://schemas.openxmlformats.org/officeDocument/2006/relationships/slide" Target="slide48.xml"/><Relationship Id="rId25" Type="http://schemas.openxmlformats.org/officeDocument/2006/relationships/slide" Target="slide58.xml"/><Relationship Id="rId26" Type="http://schemas.openxmlformats.org/officeDocument/2006/relationships/slide" Target="slide30.xml"/><Relationship Id="rId27" Type="http://schemas.openxmlformats.org/officeDocument/2006/relationships/slide" Target="slide40.xml"/><Relationship Id="rId28" Type="http://schemas.openxmlformats.org/officeDocument/2006/relationships/slide" Target="slide50.xml"/><Relationship Id="rId29" Type="http://schemas.openxmlformats.org/officeDocument/2006/relationships/slide" Target="slide60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slide64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30" Type="http://schemas.openxmlformats.org/officeDocument/2006/relationships/slide" Target="slide32.xml"/><Relationship Id="rId31" Type="http://schemas.openxmlformats.org/officeDocument/2006/relationships/slide" Target="slide42.xml"/><Relationship Id="rId32" Type="http://schemas.openxmlformats.org/officeDocument/2006/relationships/slide" Target="slide52.xml"/><Relationship Id="rId9" Type="http://schemas.openxmlformats.org/officeDocument/2006/relationships/slide" Target="slide14.xml"/><Relationship Id="rId6" Type="http://schemas.openxmlformats.org/officeDocument/2006/relationships/slide" Target="slide8.xml"/><Relationship Id="rId7" Type="http://schemas.openxmlformats.org/officeDocument/2006/relationships/slide" Target="slide10.xml"/><Relationship Id="rId8" Type="http://schemas.openxmlformats.org/officeDocument/2006/relationships/slide" Target="slide12.xml"/><Relationship Id="rId33" Type="http://schemas.openxmlformats.org/officeDocument/2006/relationships/slide" Target="slide62.xml"/><Relationship Id="rId10" Type="http://schemas.openxmlformats.org/officeDocument/2006/relationships/slide" Target="slide24.xml"/><Relationship Id="rId11" Type="http://schemas.openxmlformats.org/officeDocument/2006/relationships/slide" Target="slide34.xml"/><Relationship Id="rId12" Type="http://schemas.openxmlformats.org/officeDocument/2006/relationships/slide" Target="slide44.xml"/><Relationship Id="rId13" Type="http://schemas.openxmlformats.org/officeDocument/2006/relationships/slide" Target="slide54.xml"/><Relationship Id="rId14" Type="http://schemas.openxmlformats.org/officeDocument/2006/relationships/slide" Target="slide16.xml"/><Relationship Id="rId15" Type="http://schemas.openxmlformats.org/officeDocument/2006/relationships/slide" Target="slide26.xml"/><Relationship Id="rId16" Type="http://schemas.openxmlformats.org/officeDocument/2006/relationships/slide" Target="slide36.xml"/><Relationship Id="rId17" Type="http://schemas.openxmlformats.org/officeDocument/2006/relationships/slide" Target="slide46.xml"/><Relationship Id="rId18" Type="http://schemas.openxmlformats.org/officeDocument/2006/relationships/slide" Target="slide56.xml"/><Relationship Id="rId19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image" Target="../media/image10.wmf"/><Relationship Id="rId13" Type="http://schemas.openxmlformats.org/officeDocument/2006/relationships/image" Target="../media/image11.wmf"/><Relationship Id="rId14" Type="http://schemas.openxmlformats.org/officeDocument/2006/relationships/image" Target="../media/image12.wmf"/><Relationship Id="rId15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slide" Target="slide64.xml"/><Relationship Id="rId4" Type="http://schemas.openxmlformats.org/officeDocument/2006/relationships/slide" Target="slide2.xml"/><Relationship Id="rId5" Type="http://schemas.openxmlformats.org/officeDocument/2006/relationships/image" Target="../media/image3.wmf"/><Relationship Id="rId6" Type="http://schemas.openxmlformats.org/officeDocument/2006/relationships/image" Target="../media/image4.wmf"/><Relationship Id="rId7" Type="http://schemas.openxmlformats.org/officeDocument/2006/relationships/image" Target="../media/image5.wmf"/><Relationship Id="rId8" Type="http://schemas.openxmlformats.org/officeDocument/2006/relationships/image" Target="../media/image6.wmf"/><Relationship Id="rId9" Type="http://schemas.openxmlformats.org/officeDocument/2006/relationships/image" Target="../media/image7.wmf"/><Relationship Id="rId10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6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30335" y="0"/>
            <a:ext cx="8991600" cy="6858000"/>
          </a:xfrm>
          <a:prstGeom prst="rect">
            <a:avLst/>
          </a:prstGeom>
        </p:spPr>
      </p:pic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2590800" y="5402263"/>
            <a:ext cx="617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52400" y="586422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To play the game, go to the next slide and click on </a:t>
            </a:r>
            <a:r>
              <a:rPr lang="en-US" sz="1600" smtClean="0">
                <a:solidFill>
                  <a:schemeClr val="tx1"/>
                </a:solidFill>
                <a:latin typeface="Comic Sans MS" pitchFamily="66" charset="0"/>
              </a:rPr>
              <a:t>a </a:t>
            </a:r>
            <a:r>
              <a:rPr lang="en-US" sz="1600">
                <a:solidFill>
                  <a:srgbClr val="FF0000"/>
                </a:solidFill>
                <a:latin typeface="Comic Sans MS" pitchFamily="66" charset="0"/>
              </a:rPr>
              <a:t>point value </a:t>
            </a:r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to go to a question. 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  <a:latin typeface="Comic Sans MS" pitchFamily="66" charset="0"/>
              </a:rPr>
              <a:t>To go to final Wrap-Up click on Final Wrap-Up at the bottom of the main screen.</a:t>
            </a:r>
          </a:p>
        </p:txBody>
      </p:sp>
      <p:sp>
        <p:nvSpPr>
          <p:cNvPr id="2" name="Rectangle 1"/>
          <p:cNvSpPr/>
          <p:nvPr/>
        </p:nvSpPr>
        <p:spPr>
          <a:xfrm rot="20826310">
            <a:off x="922338" y="2209149"/>
            <a:ext cx="674428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China </a:t>
            </a:r>
          </a:p>
          <a:p>
            <a:pPr algn="ctr"/>
            <a:r>
              <a:rPr lang="en-US" sz="6600" b="1" kern="1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/>
              </a:rPr>
              <a:t>Wrap-Up</a:t>
            </a:r>
            <a:endParaRPr lang="en-US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47700" y="990600"/>
            <a:ext cx="7848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dirty="0" smtClean="0">
                <a:solidFill>
                  <a:srgbClr val="8EFB21"/>
                </a:solidFill>
                <a:latin typeface="+mj-lt"/>
              </a:rPr>
              <a:t>What ethnic group makes up the largest group in China?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715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8382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2253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34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Han ethnic group</a:t>
            </a:r>
          </a:p>
          <a:p>
            <a:pPr algn="ctr">
              <a:spcBef>
                <a:spcPct val="50000"/>
              </a:spcBef>
              <a:defRPr/>
            </a:pPr>
            <a:endParaRPr lang="en-US" sz="72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5" name="Bevel 4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4800" y="6096000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355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85800" y="533400"/>
            <a:ext cx="78486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dirty="0" smtClean="0">
                <a:solidFill>
                  <a:srgbClr val="8EFB21"/>
                </a:solidFill>
                <a:latin typeface="+mj-lt"/>
              </a:rPr>
              <a:t>Why was the population growth rate so slow in the country of </a:t>
            </a:r>
            <a:r>
              <a:rPr lang="en-US" sz="6000" dirty="0" smtClean="0">
                <a:solidFill>
                  <a:srgbClr val="8EFB21"/>
                </a:solidFill>
                <a:latin typeface="+mj-lt"/>
              </a:rPr>
              <a:t>China before 2015?</a:t>
            </a:r>
            <a:endParaRPr lang="en-US" sz="6000" dirty="0" smtClean="0">
              <a:solidFill>
                <a:srgbClr val="8EFB2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38200" y="1066800"/>
            <a:ext cx="73914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24579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38100" y="-15240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8592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Until 2015, China had a “one-child” policy, meaning couples could only have one child.</a:t>
            </a:r>
          </a:p>
        </p:txBody>
      </p:sp>
      <p:sp>
        <p:nvSpPr>
          <p:cNvPr id="5" name="Bevel 4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6" name="Bevel 5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9600" y="1319213"/>
            <a:ext cx="7467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</a:rPr>
              <a:t>List 3 of the greatest accomplishments or inventions of ancient China.</a:t>
            </a:r>
            <a:endParaRPr lang="en-US" sz="6000" dirty="0">
              <a:solidFill>
                <a:srgbClr val="8EFB2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304800"/>
            <a:ext cx="7696200" cy="590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gunpowder</a:t>
            </a:r>
          </a:p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silk</a:t>
            </a:r>
          </a:p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tea production</a:t>
            </a:r>
          </a:p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compass</a:t>
            </a:r>
          </a:p>
          <a:p>
            <a:pPr marL="914400" indent="-914400" algn="ctr">
              <a:spcBef>
                <a:spcPct val="50000"/>
              </a:spcBef>
              <a:buAutoNum type="arabicPeriod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papermaking</a:t>
            </a:r>
            <a:endParaRPr lang="en-US" sz="5400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914400" y="1905000"/>
            <a:ext cx="71913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8800" b="0">
              <a:solidFill>
                <a:schemeClr val="tx1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52400" y="457200"/>
            <a:ext cx="8305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8EFB21"/>
                </a:solidFill>
              </a:rPr>
              <a:t>Who is credited with the formation of the communist party in China?</a:t>
            </a:r>
            <a:endParaRPr lang="en-US" sz="5400" dirty="0">
              <a:solidFill>
                <a:srgbClr val="8EFB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1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67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7696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Mao Zedong</a:t>
            </a:r>
            <a:endParaRPr lang="en-US" sz="5400" dirty="0"/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  <p:extLst>
      <p:ext uri="{BB962C8B-B14F-4D97-AF65-F5344CB8AC3E}">
        <p14:creationId xmlns:p14="http://schemas.microsoft.com/office/powerpoint/2010/main" val="107902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772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</a:rPr>
              <a:t>What was the cultural revolution?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072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117693"/>
            <a:ext cx="8610600" cy="59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Mao Zedong encouraged students to leave school and make war on anything in Chinese society that looked like it encouraged class differences.</a:t>
            </a:r>
            <a:endParaRPr lang="en-US" sz="5400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620000" y="6096000"/>
            <a:ext cx="13366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4361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Geography</a:t>
            </a: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39" name="AutoShape 2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History</a:t>
            </a: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Economy</a:t>
            </a:r>
            <a:endParaRPr lang="en-US" sz="16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1" name="AutoShape 2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US</a:t>
            </a:r>
            <a:r>
              <a:rPr lang="en-US" sz="1800" smtClean="0">
                <a:solidFill>
                  <a:schemeClr val="bg1"/>
                </a:solidFill>
                <a:latin typeface="+mj-lt"/>
              </a:rPr>
              <a:t>/China</a:t>
            </a:r>
            <a:endParaRPr lang="en-US" sz="18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342" name="AutoShape 2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Vocabulary</a:t>
            </a: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391" name="AutoShape 2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100</a:t>
            </a:r>
          </a:p>
        </p:txBody>
      </p:sp>
      <p:sp>
        <p:nvSpPr>
          <p:cNvPr id="16392" name="AutoShape 3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200</a:t>
            </a:r>
          </a:p>
        </p:txBody>
      </p:sp>
      <p:sp>
        <p:nvSpPr>
          <p:cNvPr id="16393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300</a:t>
            </a:r>
          </a:p>
        </p:txBody>
      </p:sp>
      <p:sp>
        <p:nvSpPr>
          <p:cNvPr id="16394" name="AutoShape 3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400</a:t>
            </a:r>
          </a:p>
        </p:txBody>
      </p:sp>
      <p:sp>
        <p:nvSpPr>
          <p:cNvPr id="16395" name="AutoShape 33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500</a:t>
            </a:r>
          </a:p>
        </p:txBody>
      </p:sp>
      <p:sp>
        <p:nvSpPr>
          <p:cNvPr id="16396" name="AutoShape 34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1301496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100</a:t>
            </a:r>
          </a:p>
        </p:txBody>
      </p:sp>
      <p:sp>
        <p:nvSpPr>
          <p:cNvPr id="14349" name="AutoShape 3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100</a:t>
            </a:r>
          </a:p>
        </p:txBody>
      </p:sp>
      <p:sp>
        <p:nvSpPr>
          <p:cNvPr id="14350" name="AutoShape 3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100</a:t>
            </a:r>
          </a:p>
        </p:txBody>
      </p:sp>
      <p:sp>
        <p:nvSpPr>
          <p:cNvPr id="14351" name="AutoShape 3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100</a:t>
            </a:r>
          </a:p>
        </p:txBody>
      </p:sp>
      <p:sp>
        <p:nvSpPr>
          <p:cNvPr id="14352" name="AutoShape 38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12954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100</a:t>
            </a:r>
          </a:p>
        </p:txBody>
      </p:sp>
      <p:sp>
        <p:nvSpPr>
          <p:cNvPr id="14353" name="AutoShape 39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200</a:t>
            </a:r>
          </a:p>
        </p:txBody>
      </p:sp>
      <p:sp>
        <p:nvSpPr>
          <p:cNvPr id="14354" name="AutoShape 40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200</a:t>
            </a:r>
          </a:p>
        </p:txBody>
      </p:sp>
      <p:sp>
        <p:nvSpPr>
          <p:cNvPr id="14355" name="AutoShape 41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200</a:t>
            </a:r>
          </a:p>
        </p:txBody>
      </p:sp>
      <p:sp>
        <p:nvSpPr>
          <p:cNvPr id="14356" name="AutoShape 42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200</a:t>
            </a:r>
          </a:p>
        </p:txBody>
      </p:sp>
      <p:sp>
        <p:nvSpPr>
          <p:cNvPr id="14357" name="AutoShape 43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23622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200</a:t>
            </a:r>
          </a:p>
        </p:txBody>
      </p:sp>
      <p:sp>
        <p:nvSpPr>
          <p:cNvPr id="14358" name="AutoShape 44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5440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300</a:t>
            </a:r>
          </a:p>
        </p:txBody>
      </p:sp>
      <p:sp>
        <p:nvSpPr>
          <p:cNvPr id="14359" name="AutoShape 45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1544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400</a:t>
            </a:r>
          </a:p>
        </p:txBody>
      </p:sp>
      <p:sp>
        <p:nvSpPr>
          <p:cNvPr id="14360" name="AutoShape 46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00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b="0" dirty="0">
                <a:solidFill>
                  <a:srgbClr val="FFFF00"/>
                </a:solidFill>
                <a:effectLst>
                  <a:outerShdw dir="7800000" sx="102000" sy="102000" algn="t" rotWithShape="0">
                    <a:srgbClr val="8EFB21">
                      <a:alpha val="94000"/>
                    </a:srgbClr>
                  </a:outerShdw>
                </a:effectLst>
                <a:latin typeface="+mj-lt"/>
              </a:rPr>
              <a:t>500</a:t>
            </a:r>
          </a:p>
        </p:txBody>
      </p:sp>
      <p:sp>
        <p:nvSpPr>
          <p:cNvPr id="14361" name="AutoShape 47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300</a:t>
            </a:r>
          </a:p>
        </p:txBody>
      </p:sp>
      <p:sp>
        <p:nvSpPr>
          <p:cNvPr id="14362" name="AutoShape 48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28388" y="3429000"/>
            <a:ext cx="1447800" cy="108356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300</a:t>
            </a:r>
          </a:p>
        </p:txBody>
      </p:sp>
      <p:sp>
        <p:nvSpPr>
          <p:cNvPr id="14363" name="AutoShape 49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300</a:t>
            </a:r>
          </a:p>
        </p:txBody>
      </p:sp>
      <p:sp>
        <p:nvSpPr>
          <p:cNvPr id="14364" name="AutoShape 50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2672" y="3429000"/>
            <a:ext cx="1447800" cy="10668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300</a:t>
            </a:r>
          </a:p>
        </p:txBody>
      </p:sp>
      <p:sp>
        <p:nvSpPr>
          <p:cNvPr id="14365" name="AutoShape 51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400</a:t>
            </a:r>
          </a:p>
        </p:txBody>
      </p:sp>
      <p:sp>
        <p:nvSpPr>
          <p:cNvPr id="14366" name="AutoShape 52">
            <a:hlinkClick r:id="rId2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5632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400</a:t>
            </a:r>
          </a:p>
        </p:txBody>
      </p:sp>
      <p:sp>
        <p:nvSpPr>
          <p:cNvPr id="14367" name="AutoShape 53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400</a:t>
            </a:r>
          </a:p>
        </p:txBody>
      </p:sp>
      <p:sp>
        <p:nvSpPr>
          <p:cNvPr id="14368" name="AutoShape 54">
            <a:hlinkClick r:id="rId2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4509516"/>
            <a:ext cx="1447800" cy="1129284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400</a:t>
            </a:r>
          </a:p>
        </p:txBody>
      </p:sp>
      <p:sp>
        <p:nvSpPr>
          <p:cNvPr id="14369" name="AutoShape 55">
            <a:hlinkClick r:id="rId3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500</a:t>
            </a:r>
          </a:p>
        </p:txBody>
      </p:sp>
      <p:sp>
        <p:nvSpPr>
          <p:cNvPr id="14370" name="AutoShape 56">
            <a:hlinkClick r:id="rId3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500</a:t>
            </a:r>
          </a:p>
        </p:txBody>
      </p:sp>
      <p:sp>
        <p:nvSpPr>
          <p:cNvPr id="14371" name="AutoShape 57">
            <a:hlinkClick r:id="rId3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500</a:t>
            </a:r>
          </a:p>
        </p:txBody>
      </p:sp>
      <p:sp>
        <p:nvSpPr>
          <p:cNvPr id="14372" name="AutoShape 58">
            <a:hlinkClick r:id="rId3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638800"/>
            <a:ext cx="1447800" cy="11430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>
            <a:scene3d>
              <a:camera prst="isometricRightUp">
                <a:rot lat="2100000" lon="20400000" rev="0"/>
              </a:camera>
              <a:lightRig rig="threePt" dir="t"/>
            </a:scene3d>
          </a:bodyPr>
          <a:lstStyle/>
          <a:p>
            <a:pPr algn="ctr" eaLnBrk="0" hangingPunct="0">
              <a:defRPr/>
            </a:pPr>
            <a:r>
              <a:rPr lang="en-US" sz="4000" dirty="0">
                <a:solidFill>
                  <a:srgbClr val="FFFF00"/>
                </a:solidFill>
                <a:latin typeface="+mj-lt"/>
              </a:rPr>
              <a:t>500</a:t>
            </a:r>
          </a:p>
        </p:txBody>
      </p:sp>
      <p:sp>
        <p:nvSpPr>
          <p:cNvPr id="14373" name="AutoShape 6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124200" y="152400"/>
            <a:ext cx="1447800" cy="990600"/>
          </a:xfrm>
          <a:prstGeom prst="actionButtonBlank">
            <a:avLst/>
          </a:prstGeom>
          <a:solidFill>
            <a:schemeClr val="tx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800" dirty="0" smtClean="0">
                <a:solidFill>
                  <a:schemeClr val="bg1"/>
                </a:solidFill>
                <a:latin typeface="+mj-lt"/>
              </a:rPr>
              <a:t>Government</a:t>
            </a:r>
            <a:endParaRPr lang="en-US" sz="1800" b="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3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3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7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3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3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4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3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4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3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4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4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43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3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8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7"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4358" grpId="0" animBg="1"/>
      <p:bldP spid="14359" grpId="0" animBg="1"/>
      <p:bldP spid="14360" grpId="0" animBg="1"/>
      <p:bldP spid="14361" grpId="0" animBg="1"/>
      <p:bldP spid="14362" grpId="0" animBg="1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1" grpId="0" animBg="1"/>
      <p:bldP spid="1437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152400"/>
            <a:ext cx="80010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8EFB21"/>
                </a:solidFill>
              </a:rPr>
              <a:t>What ruler took over as leader of the party after Mao died?</a:t>
            </a:r>
            <a:endParaRPr lang="en-US" sz="5400" dirty="0">
              <a:solidFill>
                <a:srgbClr val="8EFB2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762000" y="2514600"/>
            <a:ext cx="8001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Deng Xiaoping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57200" y="838200"/>
            <a:ext cx="77724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 algn="ctr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dirty="0" smtClean="0">
                <a:solidFill>
                  <a:srgbClr val="8EFB21"/>
                </a:solidFill>
                <a:latin typeface="+mn-lt"/>
              </a:rPr>
              <a:t>What are 3 activities </a:t>
            </a:r>
            <a:r>
              <a:rPr lang="en-US" sz="5400" dirty="0" smtClean="0">
                <a:solidFill>
                  <a:srgbClr val="8EFB21"/>
                </a:solidFill>
                <a:latin typeface="+mn-lt"/>
              </a:rPr>
              <a:t>that </a:t>
            </a:r>
            <a:r>
              <a:rPr lang="en-US" sz="5400" dirty="0" smtClean="0">
                <a:solidFill>
                  <a:srgbClr val="8EFB21"/>
                </a:solidFill>
                <a:latin typeface="+mn-lt"/>
              </a:rPr>
              <a:t>Deng allowed but </a:t>
            </a:r>
            <a:r>
              <a:rPr lang="en-US" sz="5400" dirty="0" smtClean="0">
                <a:solidFill>
                  <a:srgbClr val="8EFB21"/>
                </a:solidFill>
                <a:latin typeface="+mn-lt"/>
              </a:rPr>
              <a:t>Mao was not in favor?</a:t>
            </a:r>
            <a:endParaRPr lang="en-US" sz="5400" dirty="0">
              <a:solidFill>
                <a:srgbClr val="8EFB2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481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8077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1143000" indent="-11430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Allowed farmers to own land and make decisions about what crops to </a:t>
            </a: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grow</a:t>
            </a:r>
            <a:endParaRPr lang="en-US" sz="4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marL="1143000" indent="-11430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Allowed some private ownership of </a:t>
            </a: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businesses</a:t>
            </a:r>
            <a:endParaRPr lang="en-US" sz="4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marL="1143000" indent="-11430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Opened China to foreign investment and technological </a:t>
            </a: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advances</a:t>
            </a:r>
            <a:endParaRPr lang="en-US" sz="4000" u="sng" dirty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type of government does China have?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686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1524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Communist Party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-7620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55638" y="457200"/>
            <a:ext cx="8001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How is the head of government chosen?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891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001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dirty="0" smtClean="0">
                <a:solidFill>
                  <a:schemeClr val="bg1"/>
                </a:solidFill>
              </a:rPr>
              <a:t>The premier, or head of government, is nominated by the president and approved by the National People’s Congress.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696200" y="6096000"/>
            <a:ext cx="12604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90550" y="762000"/>
            <a:ext cx="792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are the qualifications for running for office in the congress?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-9525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096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7924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914400" indent="-9144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They have to be members of the CCP.</a:t>
            </a:r>
          </a:p>
          <a:p>
            <a:pPr marL="914400" indent="-9144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They have to a member of the eight </a:t>
            </a: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political </a:t>
            </a: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parties that are allies of CCP.</a:t>
            </a:r>
          </a:p>
          <a:p>
            <a:pPr marL="914400" indent="-9144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They have to be a CCP-approved independent candidate.</a:t>
            </a:r>
            <a:endParaRPr lang="en-US" sz="4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3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14300" y="11239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1</a:t>
            </a:r>
          </a:p>
        </p:txBody>
      </p:sp>
      <p:sp>
        <p:nvSpPr>
          <p:cNvPr id="6194" name="Team2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62150" y="112395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2</a:t>
            </a:r>
          </a:p>
        </p:txBody>
      </p:sp>
      <p:sp>
        <p:nvSpPr>
          <p:cNvPr id="6195" name="Team3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33800" y="11239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3</a:t>
            </a:r>
          </a:p>
        </p:txBody>
      </p:sp>
      <p:sp>
        <p:nvSpPr>
          <p:cNvPr id="6196" name="Team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46713" y="11239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4</a:t>
            </a:r>
          </a:p>
        </p:txBody>
      </p:sp>
      <p:sp>
        <p:nvSpPr>
          <p:cNvPr id="1041" name="Score_Team2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182938" y="1006475"/>
            <a:ext cx="12160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66" name="Team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156450" y="1143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FF33CC"/>
                </a:solidFill>
                <a:latin typeface="+mj-lt"/>
              </a:rPr>
              <a:t>Team 5</a:t>
            </a:r>
          </a:p>
        </p:txBody>
      </p:sp>
      <p:sp>
        <p:nvSpPr>
          <p:cNvPr id="67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sp>
        <p:nvSpPr>
          <p:cNvPr id="68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47863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sp>
        <p:nvSpPr>
          <p:cNvPr id="69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733800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sp>
        <p:nvSpPr>
          <p:cNvPr id="70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449888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sp>
        <p:nvSpPr>
          <p:cNvPr id="71" name="Team1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7194550" y="2895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EFB21"/>
                </a:solidFill>
                <a:latin typeface="+mj-lt"/>
              </a:rPr>
              <a:t>Wager</a:t>
            </a:r>
          </a:p>
        </p:txBody>
      </p:sp>
      <p:grpSp>
        <p:nvGrpSpPr>
          <p:cNvPr id="1048" name="Group 7"/>
          <p:cNvGrpSpPr>
            <a:grpSpLocks/>
          </p:cNvGrpSpPr>
          <p:nvPr/>
        </p:nvGrpSpPr>
        <p:grpSpPr bwMode="auto">
          <a:xfrm>
            <a:off x="5594350" y="5105400"/>
            <a:ext cx="3124200" cy="1295400"/>
            <a:chOff x="5594604" y="5105400"/>
            <a:chExt cx="3124200" cy="1295400"/>
          </a:xfrm>
        </p:grpSpPr>
        <p:sp>
          <p:nvSpPr>
            <p:cNvPr id="7" name="Rounded Rectangle 6">
              <a:hlinkClick r:id="rId3" action="ppaction://hlinksldjump"/>
            </p:cNvPr>
            <p:cNvSpPr/>
            <p:nvPr/>
          </p:nvSpPr>
          <p:spPr>
            <a:xfrm>
              <a:off x="5594604" y="5105400"/>
              <a:ext cx="3124200" cy="129540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51" name="WordArt 8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6006815" y="5181600"/>
              <a:ext cx="2375978" cy="10668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69801"/>
                </a:avLst>
              </a:prstTxWarp>
              <a:scene3d>
                <a:camera prst="legacyPerspectiveFront">
                  <a:rot lat="20519989" lon="1080000" rev="0"/>
                </a:camera>
                <a:lightRig rig="legacyHarsh2" dir="b"/>
              </a:scene3d>
              <a:sp3d extrusionH="430200" prstMaterial="legacyMatte">
                <a:extrusionClr>
                  <a:srgbClr val="E739E7"/>
                </a:extrusionClr>
              </a:sp3d>
            </a:bodyPr>
            <a:lstStyle/>
            <a:p>
              <a:pPr algn="ctr"/>
              <a:r>
                <a:rPr lang="en-US" sz="6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0C0C0"/>
                      </a:gs>
                      <a:gs pos="100000">
                        <a:srgbClr val="1FC3FF"/>
                      </a:gs>
                    </a:gsLst>
                    <a:lin ang="3000000"/>
                  </a:gradFill>
                  <a:effectLst>
                    <a:outerShdw blurRad="50800" dist="38100" dir="5400000" algn="t" rotWithShape="0">
                      <a:schemeClr val="bg1">
                        <a:alpha val="39998"/>
                      </a:schemeClr>
                    </a:outerShdw>
                  </a:effectLst>
                  <a:latin typeface="Comic Sans MS"/>
                </a:rPr>
                <a:t>Final </a:t>
              </a:r>
            </a:p>
            <a:p>
              <a:pPr algn="ctr"/>
              <a:r>
                <a:rPr lang="en-US" sz="6000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0C0C0"/>
                      </a:gs>
                      <a:gs pos="100000">
                        <a:srgbClr val="1FC3FF"/>
                      </a:gs>
                    </a:gsLst>
                    <a:lin ang="3000000"/>
                  </a:gradFill>
                  <a:effectLst>
                    <a:outerShdw blurRad="50800" dist="38100" dir="5400000" algn="t" rotWithShape="0">
                      <a:schemeClr val="bg1">
                        <a:alpha val="39998"/>
                      </a:schemeClr>
                    </a:outerShdw>
                  </a:effectLst>
                  <a:latin typeface="Comic Sans MS"/>
                </a:rPr>
                <a:t>Wrap-Up</a:t>
              </a:r>
            </a:p>
          </p:txBody>
        </p:sp>
      </p:grpSp>
      <p:sp>
        <p:nvSpPr>
          <p:cNvPr id="16" name="Bevel 15">
            <a:hlinkClick r:id="rId4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  <p:pic>
        <p:nvPicPr>
          <p:cNvPr id="1038" name="TextBox3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167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TextBox2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55763"/>
            <a:ext cx="1600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TextBox4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55763"/>
            <a:ext cx="1600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extBox1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7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TextBox5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55763"/>
            <a:ext cx="16002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TextBox6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7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TextBox7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TextBox8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TextBox9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TextBox10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extBox11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6002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citizen roles does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the government decide?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301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0772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job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6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education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are 3 of the economic challenges China’s government faces?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5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463550"/>
            <a:ext cx="8077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 need to reduce environmental problems</a:t>
            </a:r>
          </a:p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Looking for newer, cleaner energy </a:t>
            </a:r>
            <a:r>
              <a:rPr lang="en-US" sz="3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sources</a:t>
            </a:r>
            <a:endParaRPr lang="en-US" sz="36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Increasing the standard of living</a:t>
            </a:r>
          </a:p>
          <a:p>
            <a:pPr marL="571500" indent="-571500">
              <a:spcBef>
                <a:spcPct val="50000"/>
              </a:spcBef>
              <a:buFont typeface="Arial"/>
              <a:buChar char="•"/>
              <a:defRPr/>
            </a:pPr>
            <a:r>
              <a:rPr lang="en-US" sz="3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Reducing government </a:t>
            </a:r>
            <a:r>
              <a:rPr lang="en-US" sz="3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corruption</a:t>
            </a:r>
            <a:endParaRPr lang="en-US" sz="36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15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type of economy exists in China?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0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710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78486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Command Economy</a:t>
            </a:r>
          </a:p>
          <a:p>
            <a:pPr algn="ctr">
              <a:spcBef>
                <a:spcPct val="50000"/>
              </a:spcBef>
              <a:defRPr/>
            </a:pPr>
            <a:endParaRPr lang="en-US" sz="6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33400" y="38735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China is the _______ ________ of goods in the world.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915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73691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largest </a:t>
            </a: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exporter</a:t>
            </a:r>
            <a:endParaRPr lang="en-US" sz="60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04800" y="271155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are Special Economic Zones?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120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152400"/>
            <a:ext cx="7620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Special zones established in provinces along the east coast to act as trade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centers</a:t>
            </a: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838200" y="990600"/>
            <a:ext cx="7543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dirty="0">
                <a:solidFill>
                  <a:srgbClr val="8EFB21"/>
                </a:solidFill>
              </a:rPr>
              <a:t>What mountain range forms the southern  border of China?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153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Although rare, what chemical is found in China?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325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6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Uranium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696200" y="6096000"/>
            <a:ext cx="12604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609600"/>
            <a:ext cx="79248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are two unique items about the Chinese yuan?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529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229600" cy="466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685800" indent="-685800">
              <a:spcBef>
                <a:spcPct val="50000"/>
              </a:spcBef>
              <a:buFont typeface="Arial"/>
              <a:buChar char="•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It has been used for over 2,000 years. </a:t>
            </a:r>
          </a:p>
          <a:p>
            <a:pPr marL="685800" indent="-685800">
              <a:spcBef>
                <a:spcPct val="50000"/>
              </a:spcBef>
              <a:buFont typeface="Arial"/>
              <a:buChar char="•"/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The first currency to use metal coins and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banknotes</a:t>
            </a: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04800" y="1481138"/>
            <a:ext cx="86106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Why does the United States want to have a good relationship with China?</a:t>
            </a:r>
          </a:p>
          <a:p>
            <a:pPr algn="ctr">
              <a:spcBef>
                <a:spcPct val="50000"/>
              </a:spcBef>
            </a:pP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734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1143000"/>
            <a:ext cx="7772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To build trust and increase cooperation, especially in light of concerns for Iran and North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Korea</a:t>
            </a: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3400" y="938213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In November, 2014 what arrangement did President Obama announce?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939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80772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An arrangement that allowed for extended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visas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that would allow for longer visits by citizens of one country in the other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country</a:t>
            </a: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8486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are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two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of the areas the US provides assistance to China?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144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304800"/>
            <a:ext cx="78486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914400" indent="-9144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supporting environmental protection</a:t>
            </a:r>
          </a:p>
          <a:p>
            <a:pPr marL="914400" indent="-9144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expanding human rights</a:t>
            </a:r>
          </a:p>
          <a:p>
            <a:pPr marL="914400" indent="-9144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aiding the Tibetan communities</a:t>
            </a:r>
          </a:p>
          <a:p>
            <a:pPr marL="914400" indent="-914400">
              <a:spcBef>
                <a:spcPct val="50000"/>
              </a:spcBef>
              <a:buAutoNum type="arabicPeriod"/>
              <a:defRPr/>
            </a:pPr>
            <a:r>
              <a:rPr lang="en-US" sz="40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addressing threats of pandemic diseases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41525" y="1128713"/>
            <a:ext cx="184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sz="7200" b="0">
              <a:solidFill>
                <a:schemeClr val="tx1"/>
              </a:solidFill>
            </a:endParaRPr>
          </a:p>
        </p:txBody>
      </p:sp>
      <p:sp>
        <p:nvSpPr>
          <p:cNvPr id="163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52400" y="1295400"/>
            <a:ext cx="868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Himalayans</a:t>
            </a:r>
            <a:endParaRPr lang="en-US" sz="54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3" name="Bevel 2">
            <a:hlinkClick r:id="rId4" action="ppaction://hlinksldjump" highlightClick="1"/>
          </p:cNvPr>
          <p:cNvSpPr/>
          <p:nvPr/>
        </p:nvSpPr>
        <p:spPr>
          <a:xfrm>
            <a:off x="7620000" y="6019800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9" name="Bevel 8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-23813"/>
            <a:ext cx="9144000" cy="6858001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848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Who is China’s largest export market?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349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2209800"/>
            <a:ext cx="7848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United States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152400"/>
            <a:ext cx="7772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8EFB21"/>
                </a:solidFill>
                <a:latin typeface="Comic Sans MS" pitchFamily="66" charset="0"/>
              </a:rPr>
              <a:t>China and the US both work to address threats from Iran and North Korea.  What are these threats?</a:t>
            </a:r>
            <a:endParaRPr lang="en-US" sz="54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553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7772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nuclear programs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-228600" y="17411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Define m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onsoon season.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7587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1905000"/>
            <a:ext cx="75438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 season of heavy rains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92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was the Long March between October 1934-October 1935?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9635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09600" y="381000"/>
            <a:ext cx="7543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 journey where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Mao Zedong </a:t>
            </a: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and his followers walked nearly 6,000 miles to avoid capture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93713" y="1082675"/>
            <a:ext cx="8229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What was the Great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Leap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Forward from 1958-1962?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1683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7772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5400" u="sng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/>
              <a:t>A program started by </a:t>
            </a:r>
            <a:r>
              <a:rPr lang="en-US" dirty="0" smtClean="0"/>
              <a:t>Mao Zedong that </a:t>
            </a:r>
            <a:r>
              <a:rPr lang="en-US" dirty="0" smtClean="0"/>
              <a:t>would help solve agricultural and industrial </a:t>
            </a:r>
            <a:r>
              <a:rPr lang="en-US" dirty="0" smtClean="0"/>
              <a:t>problems</a:t>
            </a:r>
            <a:endParaRPr lang="en-US" dirty="0" smtClean="0"/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6200" y="0"/>
            <a:ext cx="9067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dirty="0" smtClean="0">
                <a:solidFill>
                  <a:srgbClr val="8EFB21"/>
                </a:solidFill>
                <a:latin typeface="Comic Sans MS" pitchFamily="66" charset="0"/>
                <a:cs typeface="Times New Roman" charset="0"/>
              </a:rPr>
              <a:t>What two deserts are in China?</a:t>
            </a:r>
            <a:endParaRPr lang="en-US" sz="7200" dirty="0">
              <a:solidFill>
                <a:srgbClr val="8EFB21"/>
              </a:solidFill>
              <a:latin typeface="Comic Sans MS" pitchFamily="66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20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Where is the Three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Gorges 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Dam and what does it produce?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3731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85800" y="533400"/>
            <a:ext cx="7620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Located on the Yangtze River and produces the most hydroelectric power in the world.</a:t>
            </a:r>
            <a:endParaRPr lang="en-US" dirty="0" smtClean="0"/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1828800"/>
            <a:ext cx="807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Define a</a:t>
            </a:r>
            <a:r>
              <a:rPr lang="en-US" sz="6000" dirty="0" smtClean="0">
                <a:solidFill>
                  <a:srgbClr val="8EFB21"/>
                </a:solidFill>
                <a:latin typeface="Comic Sans MS" pitchFamily="66" charset="0"/>
              </a:rPr>
              <a:t>cid rain.</a:t>
            </a:r>
            <a:endParaRPr lang="en-US" sz="6000" dirty="0">
              <a:solidFill>
                <a:srgbClr val="8EFB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5779" name="Text Box 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8077200" cy="59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5400" u="sng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dirty="0" smtClean="0"/>
              <a:t>Rain that is poisoned by the chemicals in the air, and </a:t>
            </a:r>
            <a:r>
              <a:rPr lang="en-US" dirty="0" smtClean="0"/>
              <a:t>contains </a:t>
            </a:r>
            <a:r>
              <a:rPr lang="en-US" dirty="0" smtClean="0"/>
              <a:t>sulfuric and nitric acid which is </a:t>
            </a:r>
            <a:r>
              <a:rPr lang="en-US" dirty="0" smtClean="0"/>
              <a:t>harmful to </a:t>
            </a:r>
            <a:r>
              <a:rPr lang="en-US" dirty="0" smtClean="0"/>
              <a:t>plants, animals</a:t>
            </a:r>
            <a:r>
              <a:rPr lang="en-US" dirty="0" smtClean="0"/>
              <a:t>, and  </a:t>
            </a:r>
            <a:r>
              <a:rPr lang="en-US" dirty="0" smtClean="0"/>
              <a:t>buildings</a:t>
            </a:r>
          </a:p>
        </p:txBody>
      </p:sp>
      <p:sp>
        <p:nvSpPr>
          <p:cNvPr id="4" name="Bevel 3">
            <a:hlinkClick r:id="rId4" action="ppaction://hlinksldjump" highlightClick="1"/>
          </p:cNvPr>
          <p:cNvSpPr/>
          <p:nvPr/>
        </p:nvSpPr>
        <p:spPr>
          <a:xfrm>
            <a:off x="7696200" y="6096000"/>
            <a:ext cx="12604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5"/>
          <p:cNvSpPr>
            <a:spLocks noChangeArrowheads="1"/>
          </p:cNvSpPr>
          <p:nvPr/>
        </p:nvSpPr>
        <p:spPr bwMode="auto">
          <a:xfrm>
            <a:off x="1371600" y="5121275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i="1" dirty="0">
                <a:solidFill>
                  <a:srgbClr val="8EFB21"/>
                </a:solidFill>
                <a:latin typeface="+mj-lt"/>
                <a:cs typeface="Times New Roman" pitchFamily="18" charset="0"/>
              </a:rPr>
              <a:t>Make your wager on the scoreboard</a:t>
            </a:r>
          </a:p>
        </p:txBody>
      </p:sp>
      <p:sp>
        <p:nvSpPr>
          <p:cNvPr id="70659" name="WordArt 8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6096000" cy="4038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9801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E739E7"/>
              </a:extrusionClr>
            </a:sp3d>
          </a:bodyPr>
          <a:lstStyle/>
          <a:p>
            <a:pPr algn="ctr"/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1FC3FF"/>
                    </a:gs>
                  </a:gsLst>
                  <a:lin ang="3000000"/>
                </a:gradFill>
                <a:effectLst>
                  <a:outerShdw blurRad="50800" dist="38100" dir="5400000" algn="t" rotWithShape="0">
                    <a:schemeClr val="bg1">
                      <a:alpha val="39998"/>
                    </a:schemeClr>
                  </a:outerShdw>
                </a:effectLst>
                <a:latin typeface="Comic Sans MS"/>
              </a:rPr>
              <a:t>Final </a:t>
            </a:r>
          </a:p>
          <a:p>
            <a:pPr algn="ctr"/>
            <a:r>
              <a:rPr lang="en-US" sz="60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100000">
                      <a:srgbClr val="1FC3FF"/>
                    </a:gs>
                  </a:gsLst>
                  <a:lin ang="3000000"/>
                </a:gradFill>
                <a:effectLst>
                  <a:outerShdw blurRad="50800" dist="38100" dir="5400000" algn="t" rotWithShape="0">
                    <a:schemeClr val="bg1">
                      <a:alpha val="39998"/>
                    </a:schemeClr>
                  </a:outerShdw>
                </a:effectLst>
                <a:latin typeface="Comic Sans MS"/>
              </a:rPr>
              <a:t>Wrap-Up</a:t>
            </a:r>
          </a:p>
        </p:txBody>
      </p:sp>
      <p:sp>
        <p:nvSpPr>
          <p:cNvPr id="5" name="Bevel 4">
            <a:hlinkClick r:id="rId3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6" name="Bevel 5">
            <a:hlinkClick r:id="rId4" action="ppaction://hlinksldjump" highlightClick="1"/>
          </p:cNvPr>
          <p:cNvSpPr/>
          <p:nvPr/>
        </p:nvSpPr>
        <p:spPr>
          <a:xfrm>
            <a:off x="228600" y="6096000"/>
            <a:ext cx="2590800" cy="533400"/>
          </a:xfrm>
          <a:prstGeom prst="bevel">
            <a:avLst>
              <a:gd name="adj" fmla="val 145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Final Question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47700" y="533400"/>
            <a:ext cx="7848600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dirty="0">
                <a:solidFill>
                  <a:srgbClr val="8EFB21"/>
                </a:solidFill>
                <a:latin typeface="Comic Sans MS" pitchFamily="66" charset="0"/>
              </a:rPr>
              <a:t>What are China’s Four Modernizations?</a:t>
            </a:r>
          </a:p>
          <a:p>
            <a:pPr algn="ctr">
              <a:spcBef>
                <a:spcPct val="50000"/>
              </a:spcBef>
            </a:pPr>
            <a:endParaRPr lang="en-US" sz="6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8851" name="Text Box 3">
            <a:hlinkClick r:id="" action="ppaction://hlinkshowjump?jump=endshow"/>
          </p:cNvPr>
          <p:cNvSpPr txBox="1">
            <a:spLocks noChangeArrowheads="1"/>
          </p:cNvSpPr>
          <p:nvPr/>
        </p:nvSpPr>
        <p:spPr bwMode="auto">
          <a:xfrm>
            <a:off x="685800" y="811213"/>
            <a:ext cx="7848600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50000"/>
              </a:spcBef>
              <a:defRPr sz="5400" u="sng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/>
              <a:t>Farmers were given more control over what they produce.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/>
              <a:t>Industry shifted from heavy industry to consumer goods.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/>
              <a:t>Factory workers and managers were given more power to make decisions.</a:t>
            </a:r>
          </a:p>
          <a:p>
            <a:pPr marL="457200" indent="-457200" algn="l">
              <a:lnSpc>
                <a:spcPct val="5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F</a:t>
            </a:r>
            <a:r>
              <a:rPr lang="en-US" sz="2800" dirty="0" smtClean="0"/>
              <a:t>oreign </a:t>
            </a:r>
            <a:r>
              <a:rPr lang="en-US" sz="2800" smtClean="0"/>
              <a:t>countries were </a:t>
            </a:r>
            <a:r>
              <a:rPr lang="en-US" sz="2800" dirty="0" smtClean="0"/>
              <a:t>encouraged </a:t>
            </a:r>
            <a:r>
              <a:rPr lang="en-US" sz="2800" dirty="0" smtClean="0"/>
              <a:t>to do business with </a:t>
            </a:r>
            <a:r>
              <a:rPr lang="en-US" sz="2800" dirty="0"/>
              <a:t>China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Bevel 3">
            <a:hlinkClick r:id="rId3" action="ppaction://hlinksldjump" highlightClick="1"/>
          </p:cNvPr>
          <p:cNvSpPr/>
          <p:nvPr/>
        </p:nvSpPr>
        <p:spPr>
          <a:xfrm>
            <a:off x="7772400" y="6096000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5" name="Bevel 4">
            <a:hlinkClick r:id="rId4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 flip="none" rotWithShape="0"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8077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2103438"/>
            <a:ext cx="7467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dirty="0" smtClean="0">
                <a:solidFill>
                  <a:schemeClr val="bg1"/>
                </a:solidFill>
              </a:rPr>
              <a:t>Gobi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72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Taklamakan</a:t>
            </a:r>
          </a:p>
        </p:txBody>
      </p:sp>
      <p:sp>
        <p:nvSpPr>
          <p:cNvPr id="6" name="Bevel 5">
            <a:hlinkClick r:id="rId4" action="ppaction://hlinksldjump" highlightClick="1"/>
          </p:cNvPr>
          <p:cNvSpPr/>
          <p:nvPr/>
        </p:nvSpPr>
        <p:spPr>
          <a:xfrm>
            <a:off x="7772400" y="6059488"/>
            <a:ext cx="11842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7" name="Bevel 6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19459" name="AutoShape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7467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7200" dirty="0" smtClean="0">
                <a:solidFill>
                  <a:srgbClr val="8EFB21"/>
                </a:solidFill>
                <a:latin typeface="+mj-lt"/>
              </a:rPr>
              <a:t>What are 3 environmental issues in China?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106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en-US" sz="7200" b="0"/>
          </a:p>
        </p:txBody>
      </p:sp>
      <p:sp>
        <p:nvSpPr>
          <p:cNvPr id="2048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457200" y="119729"/>
            <a:ext cx="7848600" cy="56784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9933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1143000" indent="-1143000" algn="ctr">
              <a:spcBef>
                <a:spcPct val="50000"/>
              </a:spcBef>
              <a:buAutoNum type="arabicPeriod"/>
              <a:defRPr/>
            </a:pPr>
            <a:r>
              <a:rPr lang="en-US" sz="6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Air pollution</a:t>
            </a:r>
          </a:p>
          <a:p>
            <a:pPr marL="1143000" indent="-1143000" algn="ctr">
              <a:spcBef>
                <a:spcPct val="50000"/>
              </a:spcBef>
              <a:buAutoNum type="arabicPeriod"/>
              <a:defRPr/>
            </a:pPr>
            <a:r>
              <a:rPr lang="en-US" sz="6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Water pollution</a:t>
            </a:r>
          </a:p>
          <a:p>
            <a:pPr marL="1143000" indent="-1143000" algn="ctr">
              <a:spcBef>
                <a:spcPct val="50000"/>
              </a:spcBef>
              <a:buAutoNum type="arabicPeriod"/>
              <a:defRPr/>
            </a:pPr>
            <a:r>
              <a:rPr lang="en-US" sz="6600" u="sng" dirty="0" smtClean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mic Sans MS" pitchFamily="66" charset="0"/>
              </a:rPr>
              <a:t>Flooding</a:t>
            </a:r>
          </a:p>
          <a:p>
            <a:pPr algn="ctr">
              <a:spcBef>
                <a:spcPct val="50000"/>
              </a:spcBef>
              <a:defRPr/>
            </a:pPr>
            <a:endParaRPr lang="en-US" sz="6600" u="sng" dirty="0" smtClean="0"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mic Sans MS" pitchFamily="66" charset="0"/>
            </a:endParaRPr>
          </a:p>
        </p:txBody>
      </p:sp>
      <p:sp>
        <p:nvSpPr>
          <p:cNvPr id="6" name="Bevel 5">
            <a:hlinkClick r:id="rId4" action="ppaction://hlinksldjump" highlightClick="1"/>
          </p:cNvPr>
          <p:cNvSpPr/>
          <p:nvPr/>
        </p:nvSpPr>
        <p:spPr>
          <a:xfrm>
            <a:off x="7696200" y="6096000"/>
            <a:ext cx="1260475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score</a:t>
            </a:r>
          </a:p>
        </p:txBody>
      </p:sp>
      <p:sp>
        <p:nvSpPr>
          <p:cNvPr id="7" name="Bevel 6">
            <a:hlinkClick r:id="rId3" action="ppaction://hlinksldjump" highlightClick="1"/>
          </p:cNvPr>
          <p:cNvSpPr/>
          <p:nvPr/>
        </p:nvSpPr>
        <p:spPr>
          <a:xfrm>
            <a:off x="304800" y="6008688"/>
            <a:ext cx="1295400" cy="533400"/>
          </a:xfrm>
          <a:prstGeom prst="bevel">
            <a:avLst>
              <a:gd name="adj" fmla="val 14500"/>
            </a:avLst>
          </a:prstGeom>
          <a:solidFill>
            <a:srgbClr val="8EFB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board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3642</TotalTime>
  <Words>948</Words>
  <Application>Microsoft Macintosh PowerPoint</Application>
  <PresentationFormat>On-screen Show (4:3)</PresentationFormat>
  <Paragraphs>270</Paragraphs>
  <Slides>66</Slides>
  <Notes>66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marion  lankford</cp:lastModifiedBy>
  <cp:revision>170</cp:revision>
  <dcterms:created xsi:type="dcterms:W3CDTF">1999-03-08T16:42:31Z</dcterms:created>
  <dcterms:modified xsi:type="dcterms:W3CDTF">2017-08-28T15:46:31Z</dcterms:modified>
</cp:coreProperties>
</file>